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A865E-2BA2-46B5-A313-4ED209F6FAC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903D-A85A-4BDF-8B7D-F28FECF72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69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A865E-2BA2-46B5-A313-4ED209F6FAC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903D-A85A-4BDF-8B7D-F28FECF72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13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A865E-2BA2-46B5-A313-4ED209F6FAC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903D-A85A-4BDF-8B7D-F28FECF72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9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A865E-2BA2-46B5-A313-4ED209F6FAC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903D-A85A-4BDF-8B7D-F28FECF72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54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A865E-2BA2-46B5-A313-4ED209F6FAC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903D-A85A-4BDF-8B7D-F28FECF72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1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A865E-2BA2-46B5-A313-4ED209F6FAC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903D-A85A-4BDF-8B7D-F28FECF72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53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A865E-2BA2-46B5-A313-4ED209F6FAC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903D-A85A-4BDF-8B7D-F28FECF72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12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A865E-2BA2-46B5-A313-4ED209F6FAC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903D-A85A-4BDF-8B7D-F28FECF72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176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A865E-2BA2-46B5-A313-4ED209F6FAC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903D-A85A-4BDF-8B7D-F28FECF72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96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A865E-2BA2-46B5-A313-4ED209F6FAC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903D-A85A-4BDF-8B7D-F28FECF72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92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A865E-2BA2-46B5-A313-4ED209F6FAC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903D-A85A-4BDF-8B7D-F28FECF72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895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A865E-2BA2-46B5-A313-4ED209F6FAC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4903D-A85A-4BDF-8B7D-F28FECF72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68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327119"/>
              </p:ext>
            </p:extLst>
          </p:nvPr>
        </p:nvGraphicFramePr>
        <p:xfrm>
          <a:off x="609600" y="1981200"/>
          <a:ext cx="7482840" cy="4297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2286000"/>
                <a:gridCol w="731520"/>
                <a:gridCol w="609600"/>
                <a:gridCol w="2286000"/>
                <a:gridCol w="731520"/>
              </a:tblGrid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Equipo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Pareja</a:t>
                      </a:r>
                      <a:r>
                        <a:rPr lang="en-US" dirty="0" smtClean="0"/>
                        <a:t>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Tema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Pareja</a:t>
                      </a:r>
                      <a:r>
                        <a:rPr lang="en-US" dirty="0" smtClean="0"/>
                        <a:t>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Tema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0" y="381000"/>
            <a:ext cx="2097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INFORME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TEMAS y EQUIPOS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61082"/>
            <a:ext cx="2233613" cy="1283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553200" y="117901"/>
            <a:ext cx="1600200" cy="156966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182880" indent="-182880">
              <a:buFont typeface="+mj-lt"/>
              <a:buAutoNum type="alphaUcPeriod"/>
            </a:pPr>
            <a:r>
              <a:rPr lang="en-US" sz="1200" dirty="0" smtClean="0">
                <a:solidFill>
                  <a:schemeClr val="bg1"/>
                </a:solidFill>
              </a:rPr>
              <a:t>Trump</a:t>
            </a:r>
            <a:endParaRPr lang="en-US" sz="1200" dirty="0">
              <a:solidFill>
                <a:schemeClr val="bg1"/>
              </a:solidFill>
            </a:endParaRP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MX-EEUU</a:t>
            </a:r>
            <a:endParaRPr lang="es-ES" sz="1200" dirty="0">
              <a:solidFill>
                <a:schemeClr val="bg1"/>
              </a:solidFill>
            </a:endParaRP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Centroamérica</a:t>
            </a: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Narcotraficantes</a:t>
            </a: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Terrorismo</a:t>
            </a: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Estrategia </a:t>
            </a:r>
            <a:r>
              <a:rPr lang="es-ES" sz="1200" dirty="0" smtClean="0">
                <a:solidFill>
                  <a:schemeClr val="bg1"/>
                </a:solidFill>
              </a:rPr>
              <a:t>China</a:t>
            </a:r>
            <a:endParaRPr lang="es-ES" sz="1200" dirty="0">
              <a:solidFill>
                <a:schemeClr val="bg1"/>
              </a:solidFill>
            </a:endParaRP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Crisis democracia</a:t>
            </a:r>
            <a:endParaRPr lang="es-ES" sz="1200" dirty="0">
              <a:solidFill>
                <a:schemeClr val="bg1"/>
              </a:solidFill>
            </a:endParaRP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Demografía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Left-Right Arrow 6"/>
          <p:cNvSpPr/>
          <p:nvPr/>
        </p:nvSpPr>
        <p:spPr>
          <a:xfrm>
            <a:off x="4573987" y="24384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-Right Arrow 8"/>
          <p:cNvSpPr/>
          <p:nvPr/>
        </p:nvSpPr>
        <p:spPr>
          <a:xfrm>
            <a:off x="4568808" y="2850472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-Right Arrow 9"/>
          <p:cNvSpPr/>
          <p:nvPr/>
        </p:nvSpPr>
        <p:spPr>
          <a:xfrm>
            <a:off x="4554012" y="32385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-Right Arrow 10"/>
          <p:cNvSpPr/>
          <p:nvPr/>
        </p:nvSpPr>
        <p:spPr>
          <a:xfrm>
            <a:off x="4557711" y="3657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-Right Arrow 11"/>
          <p:cNvSpPr/>
          <p:nvPr/>
        </p:nvSpPr>
        <p:spPr>
          <a:xfrm>
            <a:off x="4525968" y="4038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-Right Arrow 12"/>
          <p:cNvSpPr/>
          <p:nvPr/>
        </p:nvSpPr>
        <p:spPr>
          <a:xfrm>
            <a:off x="4568808" y="4419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-Right Arrow 13"/>
          <p:cNvSpPr/>
          <p:nvPr/>
        </p:nvSpPr>
        <p:spPr>
          <a:xfrm>
            <a:off x="4568808" y="4800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-Right Arrow 14"/>
          <p:cNvSpPr/>
          <p:nvPr/>
        </p:nvSpPr>
        <p:spPr>
          <a:xfrm>
            <a:off x="4568808" y="5181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-Right Arrow 15"/>
          <p:cNvSpPr/>
          <p:nvPr/>
        </p:nvSpPr>
        <p:spPr>
          <a:xfrm>
            <a:off x="4573987" y="5562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-Right Arrow 16"/>
          <p:cNvSpPr/>
          <p:nvPr/>
        </p:nvSpPr>
        <p:spPr>
          <a:xfrm>
            <a:off x="4573987" y="5943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0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037302"/>
              </p:ext>
            </p:extLst>
          </p:nvPr>
        </p:nvGraphicFramePr>
        <p:xfrm>
          <a:off x="609600" y="1981200"/>
          <a:ext cx="7482840" cy="4297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2286000"/>
                <a:gridCol w="731520"/>
                <a:gridCol w="609600"/>
                <a:gridCol w="2286000"/>
                <a:gridCol w="731520"/>
              </a:tblGrid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Equipo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Pareja</a:t>
                      </a:r>
                      <a:r>
                        <a:rPr lang="en-US" dirty="0" smtClean="0"/>
                        <a:t>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Tema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Pareja</a:t>
                      </a:r>
                      <a:r>
                        <a:rPr lang="en-US" dirty="0" smtClean="0"/>
                        <a:t>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Tema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0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0" y="381000"/>
            <a:ext cx="2097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INFORME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TEMAS y EQUIPOS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61082"/>
            <a:ext cx="2233613" cy="1283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553200" y="117901"/>
            <a:ext cx="1600200" cy="156966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182880" indent="-182880">
              <a:buFont typeface="+mj-lt"/>
              <a:buAutoNum type="alphaUcPeriod"/>
            </a:pPr>
            <a:r>
              <a:rPr lang="en-US" sz="1200" dirty="0" smtClean="0">
                <a:solidFill>
                  <a:schemeClr val="bg1"/>
                </a:solidFill>
              </a:rPr>
              <a:t>Trump</a:t>
            </a:r>
            <a:endParaRPr lang="en-US" sz="1200" dirty="0">
              <a:solidFill>
                <a:schemeClr val="bg1"/>
              </a:solidFill>
            </a:endParaRP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MX-EEUU</a:t>
            </a:r>
            <a:endParaRPr lang="es-ES" sz="1200" dirty="0">
              <a:solidFill>
                <a:schemeClr val="bg1"/>
              </a:solidFill>
            </a:endParaRP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Centroamérica</a:t>
            </a: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Narcotraficantes</a:t>
            </a: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Terrorismo</a:t>
            </a: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Estrategia </a:t>
            </a:r>
            <a:r>
              <a:rPr lang="es-ES" sz="1200" dirty="0" smtClean="0">
                <a:solidFill>
                  <a:schemeClr val="bg1"/>
                </a:solidFill>
              </a:rPr>
              <a:t>China</a:t>
            </a:r>
            <a:endParaRPr lang="es-ES" sz="1200" dirty="0">
              <a:solidFill>
                <a:schemeClr val="bg1"/>
              </a:solidFill>
            </a:endParaRP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Crisis democracia</a:t>
            </a:r>
            <a:endParaRPr lang="es-ES" sz="1200" dirty="0">
              <a:solidFill>
                <a:schemeClr val="bg1"/>
              </a:solidFill>
            </a:endParaRPr>
          </a:p>
          <a:p>
            <a:pPr marL="182880" indent="-182880">
              <a:buFont typeface="+mj-lt"/>
              <a:buAutoNum type="alphaUcPeriod"/>
            </a:pPr>
            <a:r>
              <a:rPr lang="es-ES" sz="1200" dirty="0" smtClean="0">
                <a:solidFill>
                  <a:schemeClr val="bg1"/>
                </a:solidFill>
              </a:rPr>
              <a:t>Demografía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Left-Right Arrow 6"/>
          <p:cNvSpPr/>
          <p:nvPr/>
        </p:nvSpPr>
        <p:spPr>
          <a:xfrm>
            <a:off x="4573987" y="24384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-Right Arrow 8"/>
          <p:cNvSpPr/>
          <p:nvPr/>
        </p:nvSpPr>
        <p:spPr>
          <a:xfrm>
            <a:off x="4568808" y="2850472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-Right Arrow 9"/>
          <p:cNvSpPr/>
          <p:nvPr/>
        </p:nvSpPr>
        <p:spPr>
          <a:xfrm>
            <a:off x="4554012" y="32385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-Right Arrow 10"/>
          <p:cNvSpPr/>
          <p:nvPr/>
        </p:nvSpPr>
        <p:spPr>
          <a:xfrm>
            <a:off x="4557711" y="3657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-Right Arrow 11"/>
          <p:cNvSpPr/>
          <p:nvPr/>
        </p:nvSpPr>
        <p:spPr>
          <a:xfrm>
            <a:off x="4525968" y="4038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-Right Arrow 12"/>
          <p:cNvSpPr/>
          <p:nvPr/>
        </p:nvSpPr>
        <p:spPr>
          <a:xfrm>
            <a:off x="4568808" y="4419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-Right Arrow 13"/>
          <p:cNvSpPr/>
          <p:nvPr/>
        </p:nvSpPr>
        <p:spPr>
          <a:xfrm>
            <a:off x="4568808" y="4800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-Right Arrow 14"/>
          <p:cNvSpPr/>
          <p:nvPr/>
        </p:nvSpPr>
        <p:spPr>
          <a:xfrm>
            <a:off x="4568808" y="5181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-Right Arrow 15"/>
          <p:cNvSpPr/>
          <p:nvPr/>
        </p:nvSpPr>
        <p:spPr>
          <a:xfrm>
            <a:off x="4573987" y="5562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-Right Arrow 16"/>
          <p:cNvSpPr/>
          <p:nvPr/>
        </p:nvSpPr>
        <p:spPr>
          <a:xfrm>
            <a:off x="4573987" y="5943600"/>
            <a:ext cx="381000" cy="228600"/>
          </a:xfrm>
          <a:prstGeom prst="left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3684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84</Words>
  <Application>Microsoft Office PowerPoint</Application>
  <PresentationFormat>On-screen Show (4:3)</PresentationFormat>
  <Paragraphs>52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16</cp:revision>
  <dcterms:created xsi:type="dcterms:W3CDTF">2016-11-02T16:14:24Z</dcterms:created>
  <dcterms:modified xsi:type="dcterms:W3CDTF">2017-06-02T16:54:00Z</dcterms:modified>
</cp:coreProperties>
</file>